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"/>
  </p:notesMasterIdLst>
  <p:sldIdLst>
    <p:sldId id="256" r:id="rId2"/>
    <p:sldId id="305" r:id="rId3"/>
  </p:sldIdLst>
  <p:sldSz cx="9144000" cy="5143500" type="screen16x9"/>
  <p:notesSz cx="6858000" cy="9144000"/>
  <p:embeddedFontLst>
    <p:embeddedFont>
      <p:font typeface="Ranchers" charset="0"/>
      <p:regular r:id="rId5"/>
    </p:embeddedFont>
    <p:embeddedFont>
      <p:font typeface="Lato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D9C3AB-998D-4D67-ADF4-F71FF3A2578C}">
  <a:tblStyle styleId="{79D9C3AB-998D-4D67-ADF4-F71FF3A257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098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9" r:id="rId3"/>
    <p:sldLayoutId id="214748368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3901397" y="1353284"/>
            <a:ext cx="4087571" cy="654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950" dirty="0" smtClean="0">
                <a:solidFill>
                  <a:schemeClr val="accent6">
                    <a:lumMod val="50000"/>
                  </a:schemeClr>
                </a:solidFill>
              </a:rPr>
              <a:t>Talleres </a:t>
            </a:r>
            <a:r>
              <a:rPr lang="es-CL" sz="2950" dirty="0" err="1" smtClean="0">
                <a:solidFill>
                  <a:schemeClr val="accent6">
                    <a:lumMod val="50000"/>
                  </a:schemeClr>
                </a:solidFill>
              </a:rPr>
              <a:t>webinar</a:t>
            </a:r>
            <a:r>
              <a:rPr lang="es-CL" sz="29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sz="29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3FC6BCF-BF6C-4DDA-957D-70F06DC7FEC0}"/>
              </a:ext>
            </a:extLst>
          </p:cNvPr>
          <p:cNvSpPr/>
          <p:nvPr/>
        </p:nvSpPr>
        <p:spPr>
          <a:xfrm>
            <a:off x="3234088" y="429954"/>
            <a:ext cx="474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s-ES" sz="1800" b="1" dirty="0" smtClean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COMPLEJO EDUCACIONAL MAIPÚ ANEXO RINCONADA </a:t>
            </a:r>
            <a:endParaRPr lang="es-ES" sz="1800" b="1" dirty="0">
              <a:solidFill>
                <a:schemeClr val="tx1"/>
              </a:solidFill>
              <a:latin typeface="+mn-lt"/>
              <a:ea typeface="Georgia"/>
              <a:cs typeface="Georgia"/>
              <a:sym typeface="Georgia"/>
            </a:endParaRPr>
          </a:p>
          <a:p>
            <a:pPr algn="ctr">
              <a:buClr>
                <a:schemeClr val="dk1"/>
              </a:buClr>
              <a:buSzPts val="1600"/>
            </a:pPr>
            <a:r>
              <a:rPr lang="es-ES" sz="1800" b="1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Área de Vinculación y extensión Cultural  </a:t>
            </a:r>
            <a:endParaRPr lang="es-E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8" name="Imagen 137">
            <a:extLst>
              <a:ext uri="{FF2B5EF4-FFF2-40B4-BE49-F238E27FC236}">
                <a16:creationId xmlns="" xmlns:a16="http://schemas.microsoft.com/office/drawing/2014/main" id="{F9DBA729-ABD0-4EAB-887E-4C8A4D6C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59" y="378386"/>
            <a:ext cx="497256" cy="669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" y="368231"/>
            <a:ext cx="2807493" cy="35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" name="Google Shape;258;p37"/>
          <p:cNvSpPr txBox="1">
            <a:spLocks/>
          </p:cNvSpPr>
          <p:nvPr/>
        </p:nvSpPr>
        <p:spPr>
          <a:xfrm>
            <a:off x="2348564" y="3946358"/>
            <a:ext cx="4389120" cy="65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anchers"/>
              <a:buNone/>
              <a:defRPr sz="43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s-CL" sz="2950" dirty="0" smtClean="0">
                <a:solidFill>
                  <a:schemeClr val="accent6">
                    <a:lumMod val="50000"/>
                  </a:schemeClr>
                </a:solidFill>
              </a:rPr>
              <a:t>Inicio martes 9 de junio por </a:t>
            </a:r>
            <a:r>
              <a:rPr lang="es-CL" sz="2950" dirty="0" err="1" smtClean="0">
                <a:solidFill>
                  <a:schemeClr val="accent6">
                    <a:lumMod val="50000"/>
                  </a:schemeClr>
                </a:solidFill>
              </a:rPr>
              <a:t>instagram</a:t>
            </a:r>
            <a:r>
              <a:rPr lang="es-CL" sz="295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CL" sz="2950" dirty="0" err="1" smtClean="0">
                <a:solidFill>
                  <a:schemeClr val="accent6">
                    <a:lumMod val="50000"/>
                  </a:schemeClr>
                </a:solidFill>
              </a:rPr>
              <a:t>colegio.cemar</a:t>
            </a:r>
            <a:endParaRPr lang="es-CL" sz="295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88098"/>
              </p:ext>
            </p:extLst>
          </p:nvPr>
        </p:nvGraphicFramePr>
        <p:xfrm>
          <a:off x="2310063" y="2098307"/>
          <a:ext cx="6427019" cy="1713281"/>
        </p:xfrm>
        <a:graphic>
          <a:graphicData uri="http://schemas.openxmlformats.org/drawingml/2006/table">
            <a:tbl>
              <a:tblPr firstRow="1" firstCol="1" bandRow="1">
                <a:tableStyleId>{79D9C3AB-998D-4D67-ADF4-F71FF3A2578C}</a:tableStyleId>
              </a:tblPr>
              <a:tblGrid>
                <a:gridCol w="1819398"/>
                <a:gridCol w="2495249"/>
                <a:gridCol w="1020362"/>
                <a:gridCol w="1092010"/>
              </a:tblGrid>
              <a:tr h="74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effectLst/>
                        </a:rPr>
                        <a:t>TALLERISTA 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>
                          <a:effectLst/>
                        </a:rPr>
                        <a:t>TALLER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>
                          <a:effectLst/>
                        </a:rPr>
                        <a:t>DÍA 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1" dirty="0">
                          <a:effectLst/>
                        </a:rPr>
                        <a:t>HORARIO</a:t>
                      </a:r>
                      <a:endParaRPr lang="es-C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Karin Donoso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Yoga para niños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Martes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12:00 horas 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Ivanna Rojas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Baile entretenido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Martes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18:00 horas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7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Patricia Vásquez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Manualidades en familia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Miércoles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17:00 horas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Karin Donoso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Yoga integral/</a:t>
                      </a:r>
                      <a:r>
                        <a:rPr lang="es-US" sz="1200" b="0" dirty="0" err="1">
                          <a:effectLst/>
                        </a:rPr>
                        <a:t>Kundalini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Viernes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15:00 horas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4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>
                          <a:effectLst/>
                        </a:rPr>
                        <a:t>Francisca Santana </a:t>
                      </a:r>
                      <a:endParaRPr lang="es-CL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Aprendo jugando primer </a:t>
                      </a:r>
                      <a:r>
                        <a:rPr lang="es-US" sz="1200" b="0" dirty="0" smtClean="0">
                          <a:effectLst/>
                        </a:rPr>
                        <a:t>ciclo</a:t>
                      </a:r>
                      <a:r>
                        <a:rPr lang="es-US" sz="1200" b="0" baseline="0" dirty="0" smtClean="0">
                          <a:effectLst/>
                        </a:rPr>
                        <a:t> 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Viernes 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200" b="0" dirty="0">
                          <a:effectLst/>
                        </a:rPr>
                        <a:t>17:00 horas </a:t>
                      </a:r>
                      <a:endParaRPr lang="es-CL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8" y="378386"/>
            <a:ext cx="904775" cy="8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365761" y="327258"/>
            <a:ext cx="2618072" cy="2704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E15204D-6523-4893-B091-484FC0964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790" y="4055847"/>
            <a:ext cx="4697128" cy="1087653"/>
          </a:xfrm>
        </p:spPr>
        <p:txBody>
          <a:bodyPr/>
          <a:lstStyle/>
          <a:p>
            <a:pPr algn="ctr"/>
            <a:r>
              <a:rPr lang="es-CL" sz="1800" dirty="0"/>
              <a:t>Coordinación </a:t>
            </a:r>
            <a:r>
              <a:rPr lang="es-CL" sz="1800" dirty="0" smtClean="0"/>
              <a:t>Extraescolar </a:t>
            </a:r>
            <a:r>
              <a:rPr lang="es-CL" sz="1800" dirty="0"/>
              <a:t>y Extensión Cultural</a:t>
            </a:r>
            <a:br>
              <a:rPr lang="es-CL" sz="1800" dirty="0"/>
            </a:br>
            <a:r>
              <a:rPr lang="es-CL" sz="1800" dirty="0" smtClean="0"/>
              <a:t>CEMAR</a:t>
            </a:r>
            <a:br>
              <a:rPr lang="es-CL" sz="1800" dirty="0" smtClean="0"/>
            </a:br>
            <a:r>
              <a:rPr lang="es-CL" sz="1800" dirty="0">
                <a:solidFill>
                  <a:srgbClr val="002060"/>
                </a:solidFill>
              </a:rPr>
              <a:t>Margarita Vargas P .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LAP06-SEP2016\Desktop\APRENDO JUGAND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29" y="2906829"/>
            <a:ext cx="3253339" cy="19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P06-SEP2016\Desktop\CDSW56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88" y="1405288"/>
            <a:ext cx="1751798" cy="22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P06-SEP2016\Desktop\YOG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9" y="327258"/>
            <a:ext cx="1588168" cy="25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P06-SEP2016\Desktop\BAILE ENTRETENIDO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11" y="327258"/>
            <a:ext cx="1780673" cy="25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P06-SEP2016\Desktop\IMG_E50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91" y="351320"/>
            <a:ext cx="866274" cy="9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69</Words>
  <Application>Microsoft Office PowerPoint</Application>
  <PresentationFormat>Presentación en pantalla (16:9)</PresentationFormat>
  <Paragraphs>29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Ranchers</vt:lpstr>
      <vt:lpstr>Times New Roman</vt:lpstr>
      <vt:lpstr>Lato</vt:lpstr>
      <vt:lpstr>Calibri</vt:lpstr>
      <vt:lpstr>Georgia</vt:lpstr>
      <vt:lpstr>Daily Activities for Online Lessons by Slidesgo</vt:lpstr>
      <vt:lpstr>Talleres webinar </vt:lpstr>
      <vt:lpstr>Coordinación Extraescolar y Extensión Cultural CEMAR Margarita Vargas P 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Extraescolar y Extensión Cultural CEM</dc:title>
  <dc:creator>Mayito_Vera</dc:creator>
  <cp:lastModifiedBy>LAP06-SEP2016</cp:lastModifiedBy>
  <cp:revision>22</cp:revision>
  <dcterms:modified xsi:type="dcterms:W3CDTF">2020-06-08T15:20:15Z</dcterms:modified>
</cp:coreProperties>
</file>