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64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es/resource/4614259/la-ruleta-del-reciclaj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4389" y="2217921"/>
            <a:ext cx="7766936" cy="1646302"/>
          </a:xfrm>
        </p:spPr>
        <p:txBody>
          <a:bodyPr/>
          <a:lstStyle/>
          <a:p>
            <a:r>
              <a:rPr lang="es-ES" dirty="0"/>
              <a:t>Tecnología 3º Básico</a:t>
            </a:r>
          </a:p>
        </p:txBody>
      </p:sp>
    </p:spTree>
    <p:extLst>
      <p:ext uri="{BB962C8B-B14F-4D97-AF65-F5344CB8AC3E}">
        <p14:creationId xmlns:p14="http://schemas.microsoft.com/office/powerpoint/2010/main" val="85765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nvertir basura en objetos utiles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67" y="404812"/>
            <a:ext cx="5637308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nvertir basura en objetos utiles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879" y="1155700"/>
            <a:ext cx="4157796" cy="54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944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mo Hacer Un Artefacto Con Material Reciclable - Compartir Materi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41300"/>
            <a:ext cx="5571067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5 MANUALIDADES IMPRESIONANTES DE BOTELLAS DE PLÁSTICO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41" y="3314700"/>
            <a:ext cx="5731933" cy="32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2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rganizador para los cepillos de di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82" y="380999"/>
            <a:ext cx="3935917" cy="59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ewelry box with plastic bottles | Reciclaje de botellas pet, Ideas  creativas para reciclar, Cosas de recicla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864488"/>
            <a:ext cx="55245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01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Materiales próxima clase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Todo el material de residuo que utilizarás para crear tu “Artefacto”</a:t>
            </a:r>
          </a:p>
          <a:p>
            <a:r>
              <a:rPr lang="es-ES" dirty="0"/>
              <a:t>Tijeras y pegamento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4714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 jugar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https://wordwall.net/es/resource/4614259/la-ruleta-del-reciclaje</a:t>
            </a:r>
            <a:endParaRPr lang="es-ES" dirty="0"/>
          </a:p>
          <a:p>
            <a:endParaRPr lang="es-ES" dirty="0"/>
          </a:p>
          <a:p>
            <a:r>
              <a:rPr lang="es-ES" dirty="0">
                <a:hlinkClick r:id="rId2"/>
              </a:rPr>
              <a:t>https://wordwall.net/es/resource/4614259/la-ruleta-del-reciclaje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073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es cuidar el medio ambiente?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Proteger el mundo en el que vivimos.</a:t>
            </a:r>
          </a:p>
          <a:p>
            <a:r>
              <a:rPr lang="es-ES" dirty="0"/>
              <a:t>Importancia de reciclar.</a:t>
            </a:r>
          </a:p>
          <a:p>
            <a:r>
              <a:rPr lang="es-ES" dirty="0"/>
              <a:t>Ahorrar energía.</a:t>
            </a:r>
          </a:p>
          <a:p>
            <a:r>
              <a:rPr lang="es-ES" dirty="0"/>
              <a:t>Cuidar la naturaleza. </a:t>
            </a:r>
          </a:p>
          <a:p>
            <a:r>
              <a:rPr lang="es-ES" dirty="0"/>
              <a:t>Todos debemos aportar.</a:t>
            </a:r>
          </a:p>
        </p:txBody>
      </p:sp>
    </p:spTree>
    <p:extLst>
      <p:ext uri="{BB962C8B-B14F-4D97-AF65-F5344CB8AC3E}">
        <p14:creationId xmlns:p14="http://schemas.microsoft.com/office/powerpoint/2010/main" val="344573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Crear un “Artefacto” con residuos para contribuir al cuidado del medio 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6834" y="2274889"/>
            <a:ext cx="8596668" cy="3880773"/>
          </a:xfrm>
        </p:spPr>
        <p:txBody>
          <a:bodyPr/>
          <a:lstStyle/>
          <a:p>
            <a:r>
              <a:rPr lang="es-ES" dirty="0"/>
              <a:t>Lectura “Manual de la casa verde”</a:t>
            </a:r>
          </a:p>
          <a:p>
            <a:r>
              <a:rPr lang="es-ES" dirty="0"/>
              <a:t>Los residuos (página 43)</a:t>
            </a:r>
          </a:p>
        </p:txBody>
      </p:sp>
    </p:spTree>
    <p:extLst>
      <p:ext uri="{BB962C8B-B14F-4D97-AF65-F5344CB8AC3E}">
        <p14:creationId xmlns:p14="http://schemas.microsoft.com/office/powerpoint/2010/main" val="176322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303" t="23610" r="21010" b="16146"/>
          <a:stretch/>
        </p:blipFill>
        <p:spPr>
          <a:xfrm>
            <a:off x="596901" y="0"/>
            <a:ext cx="11233606" cy="659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9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Punto Limpio</a:t>
            </a:r>
          </a:p>
        </p:txBody>
      </p:sp>
      <p:pic>
        <p:nvPicPr>
          <p:cNvPr id="1026" name="Picture 2" descr="Punto Limpio | Disenos de unas, Arquitectura de paisaje, Reciclaj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191492"/>
            <a:ext cx="7683500" cy="576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43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unicipalidad de Maipú – Punto verde | Contenedores de basura, Como  reciclar, Recicla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64306"/>
            <a:ext cx="8886825" cy="610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Punto Verde Maipú</a:t>
            </a:r>
          </a:p>
        </p:txBody>
      </p:sp>
    </p:spTree>
    <p:extLst>
      <p:ext uri="{BB962C8B-B14F-4D97-AF65-F5344CB8AC3E}">
        <p14:creationId xmlns:p14="http://schemas.microsoft.com/office/powerpoint/2010/main" val="361664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Contenedores</a:t>
            </a:r>
          </a:p>
        </p:txBody>
      </p:sp>
      <p:pic>
        <p:nvPicPr>
          <p:cNvPr id="3074" name="Picture 2" descr="5 contenedores para reciclaje 360 lit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930400"/>
            <a:ext cx="10043530" cy="478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Creando nuestro “Artefacto” con residuos.</a:t>
            </a:r>
          </a:p>
        </p:txBody>
      </p:sp>
      <p:pic>
        <p:nvPicPr>
          <p:cNvPr id="1026" name="Picture 2" descr="Día del Consumo Responsable: 5 consejos caseros para cuidar nuestro medio  ambiente | VIDA | PERU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78000"/>
            <a:ext cx="8746668" cy="49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950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vertir basura en objetos utiles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" y="0"/>
            <a:ext cx="5375275" cy="40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vertir basura en objetos utiles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42" y="2273300"/>
            <a:ext cx="5995477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6909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257</TotalTime>
  <Words>123</Words>
  <Application>Microsoft Office PowerPoint</Application>
  <PresentationFormat>Panorámica</PresentationFormat>
  <Paragraphs>22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Faceta</vt:lpstr>
      <vt:lpstr>Tecnología 3º Básico</vt:lpstr>
      <vt:lpstr>¿Qué es cuidar el medio ambiente?</vt:lpstr>
      <vt:lpstr>Crear un “Artefacto” con residuos para contribuir al cuidado del medio ambiente</vt:lpstr>
      <vt:lpstr>Presentación de PowerPoint</vt:lpstr>
      <vt:lpstr>Punto Limpio</vt:lpstr>
      <vt:lpstr>Punto Verde Maipú</vt:lpstr>
      <vt:lpstr>Contenedores</vt:lpstr>
      <vt:lpstr>Creando nuestro “Artefacto” con residuos.</vt:lpstr>
      <vt:lpstr>Presentación de PowerPoint</vt:lpstr>
      <vt:lpstr>Presentación de PowerPoint</vt:lpstr>
      <vt:lpstr>Presentación de PowerPoint</vt:lpstr>
      <vt:lpstr>Presentación de PowerPoint</vt:lpstr>
      <vt:lpstr>Materiales próxima clase</vt:lpstr>
      <vt:lpstr>A jugar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Tecnología 3º Básico</dc:title>
  <dc:creator>Usuario de Windows</dc:creator>
  <cp:lastModifiedBy>ANYEEL MENESES NEIDA</cp:lastModifiedBy>
  <cp:revision>9</cp:revision>
  <dcterms:created xsi:type="dcterms:W3CDTF">2021-10-14T13:07:41Z</dcterms:created>
  <dcterms:modified xsi:type="dcterms:W3CDTF">2021-10-22T01:48:02Z</dcterms:modified>
</cp:coreProperties>
</file>