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0" r:id="rId4"/>
    <p:sldId id="261" r:id="rId5"/>
    <p:sldId id="264" r:id="rId6"/>
    <p:sldId id="262" r:id="rId7"/>
    <p:sldId id="265" r:id="rId8"/>
    <p:sldId id="263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CCA-F135-47F2-9E45-0EBFAE77CE1A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086E-93F1-4483-8E0F-FDAEAE6584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169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CCA-F135-47F2-9E45-0EBFAE77CE1A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086E-93F1-4483-8E0F-FDAEAE6584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986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CCA-F135-47F2-9E45-0EBFAE77CE1A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086E-93F1-4483-8E0F-FDAEAE6584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397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CCA-F135-47F2-9E45-0EBFAE77CE1A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086E-93F1-4483-8E0F-FDAEAE6584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7301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CCA-F135-47F2-9E45-0EBFAE77CE1A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086E-93F1-4483-8E0F-FDAEAE6584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4260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CCA-F135-47F2-9E45-0EBFAE77CE1A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086E-93F1-4483-8E0F-FDAEAE6584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4782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CCA-F135-47F2-9E45-0EBFAE77CE1A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086E-93F1-4483-8E0F-FDAEAE6584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7644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CCA-F135-47F2-9E45-0EBFAE77CE1A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086E-93F1-4483-8E0F-FDAEAE6584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72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CCA-F135-47F2-9E45-0EBFAE77CE1A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086E-93F1-4483-8E0F-FDAEAE6584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304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CCA-F135-47F2-9E45-0EBFAE77CE1A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086E-93F1-4483-8E0F-FDAEAE6584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4194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CCA-F135-47F2-9E45-0EBFAE77CE1A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086E-93F1-4483-8E0F-FDAEAE6584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5700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DECCA-F135-47F2-9E45-0EBFAE77CE1A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4086E-93F1-4483-8E0F-FDAEAE6584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114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ómo será la evolución tecnológica para la década 2020-2030? - Novedades  Tecnología - Tecnología - ELTIEMPO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6669" y="2274650"/>
            <a:ext cx="6639962" cy="444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89200" y="817324"/>
            <a:ext cx="7683500" cy="72866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Tecnología 3º Básico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162300" y="1545987"/>
            <a:ext cx="6108700" cy="1244600"/>
          </a:xfrm>
        </p:spPr>
        <p:txBody>
          <a:bodyPr/>
          <a:lstStyle/>
          <a:p>
            <a:r>
              <a:rPr lang="es-ES" dirty="0" smtClean="0"/>
              <a:t>Guía nº13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1326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debo hacer?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Primero: debo leer atentamente cada diapositiva.</a:t>
            </a:r>
          </a:p>
          <a:p>
            <a:r>
              <a:rPr lang="es-ES" dirty="0" smtClean="0"/>
              <a:t>Segundo: debo realizar la actividad planteada en la diapositiva nº6.</a:t>
            </a:r>
          </a:p>
          <a:p>
            <a:r>
              <a:rPr lang="es-ES" dirty="0" smtClean="0"/>
              <a:t>Tercero: debo observar los objetos que aparecen en la imagen de la diapositiva nº7 y elegir uno de ellos.</a:t>
            </a:r>
          </a:p>
          <a:p>
            <a:r>
              <a:rPr lang="es-ES" dirty="0" smtClean="0"/>
              <a:t>Cuarto: debo anotar lo que se pide en el cuaderno de tecnología con letra clara y ordenada. Debe tener el nombre del objeto, la información recolectada y una imagen o dibujo.</a:t>
            </a:r>
          </a:p>
          <a:p>
            <a:r>
              <a:rPr lang="es-ES" dirty="0" smtClean="0"/>
              <a:t>Quinto: debo responder las 4 preguntas que aparecen en la última diapositiva en el cuaderno. Recordar poner fecha.</a:t>
            </a:r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7976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Soluciones tecnológicas simples</a:t>
            </a:r>
            <a:endParaRPr lang="es-ES" dirty="0"/>
          </a:p>
        </p:txBody>
      </p:sp>
      <p:pic>
        <p:nvPicPr>
          <p:cNvPr id="2050" name="Picture 2" descr="LA DIRECCIÓN DE ENERGÍA, CIENCIA Y TECNOLOGÍA E INNOVACIÓN (DECYTI) -  Academia Diplomática de Chile Andrés Bell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200" y="2953822"/>
            <a:ext cx="5003800" cy="3663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¿Qué es?</a:t>
            </a:r>
          </a:p>
          <a:p>
            <a:r>
              <a:rPr lang="es-ES" dirty="0" smtClean="0"/>
              <a:t>Es resolver un problema a través de la tecnología</a:t>
            </a:r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56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ejarías que un abogado robot te defendiera? - BBC News Mun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08966"/>
            <a:ext cx="11642725" cy="6549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9200" y="275032"/>
            <a:ext cx="10515600" cy="1325563"/>
          </a:xfrm>
        </p:spPr>
        <p:txBody>
          <a:bodyPr/>
          <a:lstStyle/>
          <a:p>
            <a:r>
              <a:rPr lang="es-ES" dirty="0" smtClean="0"/>
              <a:t>¿Qué es tecnología?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10000" y="1600595"/>
            <a:ext cx="4914900" cy="5854700"/>
          </a:xfrm>
        </p:spPr>
        <p:txBody>
          <a:bodyPr/>
          <a:lstStyle/>
          <a:p>
            <a:r>
              <a:rPr lang="es-ES" dirty="0" smtClean="0"/>
              <a:t>Es el conjunto </a:t>
            </a:r>
            <a:r>
              <a:rPr lang="es-ES" dirty="0"/>
              <a:t>de instrumentos, recursos técnicos o procedimientos </a:t>
            </a:r>
            <a:r>
              <a:rPr lang="es-ES" dirty="0" smtClean="0"/>
              <a:t>empleados para solucionar un problema.</a:t>
            </a:r>
          </a:p>
          <a:p>
            <a:r>
              <a:rPr lang="es-ES" dirty="0" smtClean="0"/>
              <a:t>Se utilizan  </a:t>
            </a:r>
            <a:r>
              <a:rPr lang="es-ES" dirty="0"/>
              <a:t>dentro de la electrónica, el arte o la medicina. </a:t>
            </a:r>
            <a:endParaRPr lang="es-ES" dirty="0" smtClean="0"/>
          </a:p>
          <a:p>
            <a:r>
              <a:rPr lang="es-ES" b="1" dirty="0" smtClean="0"/>
              <a:t>Ejemplo</a:t>
            </a:r>
            <a:r>
              <a:rPr lang="es-ES" dirty="0"/>
              <a:t>: La creación de robots para la automatización de tareas repetitivas o la clonación animal.</a:t>
            </a:r>
          </a:p>
        </p:txBody>
      </p:sp>
    </p:spTree>
    <p:extLst>
      <p:ext uri="{BB962C8B-B14F-4D97-AF65-F5344CB8AC3E}">
        <p14:creationId xmlns:p14="http://schemas.microsoft.com/office/powerpoint/2010/main" val="228425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3074" name="Picture 2" descr="Que es la Tecnologia. Definiciónes Explicación El Proceso Tecnológico  Aprende Faci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365125"/>
            <a:ext cx="7315199" cy="6412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05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Sistema tecnológico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¿Qué es?</a:t>
            </a:r>
          </a:p>
          <a:p>
            <a:r>
              <a:rPr lang="es-ES" dirty="0"/>
              <a:t>E</a:t>
            </a:r>
            <a:r>
              <a:rPr lang="es-ES" dirty="0" smtClean="0"/>
              <a:t>s </a:t>
            </a:r>
            <a:r>
              <a:rPr lang="es-ES" dirty="0"/>
              <a:t>un conjunto de elementos en interacción dinámica, organizadas en función de un objeto</a:t>
            </a:r>
            <a:r>
              <a:rPr lang="es-ES" dirty="0" smtClean="0"/>
              <a:t>.</a:t>
            </a:r>
          </a:p>
          <a:p>
            <a:r>
              <a:rPr lang="es-ES" dirty="0" smtClean="0"/>
              <a:t>Actividad:</a:t>
            </a:r>
          </a:p>
          <a:p>
            <a:r>
              <a:rPr lang="es-ES" dirty="0" smtClean="0"/>
              <a:t>Elije un objeto que aparezca en la imagen e investiga cuales son las partes y piezas que lo componen.</a:t>
            </a:r>
          </a:p>
          <a:p>
            <a:r>
              <a:rPr lang="es-ES" dirty="0" smtClean="0"/>
              <a:t>Anota en tu cuaderno toda la información que encuentres y pega o dibuja una imagen.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680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122" name="Picture 2" descr="Fotos de Grabadora de calculadora de stock, Grabadora de calculadora  imágenes libres de derechos | Depositphotos®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100" y="7412"/>
            <a:ext cx="8699500" cy="6650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514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Contesta en tu cuaderno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1. ¿Por qué crees que se inventaron cada uno de los objetos que aparecen en la imagen?</a:t>
            </a:r>
          </a:p>
          <a:p>
            <a:endParaRPr lang="es-ES" dirty="0" smtClean="0"/>
          </a:p>
          <a:p>
            <a:r>
              <a:rPr lang="es-ES" dirty="0" smtClean="0"/>
              <a:t>2. ¿ Que debe hacer el inventor antes de crear el objeto?</a:t>
            </a:r>
          </a:p>
          <a:p>
            <a:endParaRPr lang="es-ES" dirty="0" smtClean="0"/>
          </a:p>
          <a:p>
            <a:r>
              <a:rPr lang="es-ES" dirty="0" smtClean="0"/>
              <a:t>3. ¿Qué tipo de materiales se deben utilizar? Nómbralos.</a:t>
            </a:r>
          </a:p>
          <a:p>
            <a:endParaRPr lang="es-ES" dirty="0" smtClean="0"/>
          </a:p>
          <a:p>
            <a:r>
              <a:rPr lang="es-ES" dirty="0" smtClean="0"/>
              <a:t>4. ¿Cómo comprobamos que el invento sea el correcto?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850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297</Words>
  <Application>Microsoft Office PowerPoint</Application>
  <PresentationFormat>Panorámica</PresentationFormat>
  <Paragraphs>29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Tecnología 3º Básico</vt:lpstr>
      <vt:lpstr>¿Qué debo hacer?</vt:lpstr>
      <vt:lpstr>Soluciones tecnológicas simples</vt:lpstr>
      <vt:lpstr>¿Qué es tecnología?</vt:lpstr>
      <vt:lpstr>Presentación de PowerPoint</vt:lpstr>
      <vt:lpstr>Sistema tecnológico</vt:lpstr>
      <vt:lpstr>Presentación de PowerPoint</vt:lpstr>
      <vt:lpstr>Contesta en tu cuaderno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Tecnología 3º Básico</dc:title>
  <dc:creator>Usuario de Windows</dc:creator>
  <cp:lastModifiedBy>Usuario de Windows</cp:lastModifiedBy>
  <cp:revision>8</cp:revision>
  <dcterms:created xsi:type="dcterms:W3CDTF">2021-11-03T18:36:35Z</dcterms:created>
  <dcterms:modified xsi:type="dcterms:W3CDTF">2021-11-04T16:44:42Z</dcterms:modified>
</cp:coreProperties>
</file>